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2" r:id="rId3"/>
    <p:sldId id="305" r:id="rId4"/>
    <p:sldId id="303" r:id="rId5"/>
    <p:sldId id="299" r:id="rId6"/>
    <p:sldId id="301" r:id="rId7"/>
    <p:sldId id="314" r:id="rId8"/>
    <p:sldId id="315" r:id="rId9"/>
    <p:sldId id="316" r:id="rId10"/>
    <p:sldId id="317" r:id="rId11"/>
    <p:sldId id="307" r:id="rId12"/>
    <p:sldId id="306" r:id="rId13"/>
    <p:sldId id="310" r:id="rId14"/>
    <p:sldId id="309" r:id="rId15"/>
    <p:sldId id="311" r:id="rId16"/>
    <p:sldId id="312" r:id="rId17"/>
    <p:sldId id="313" r:id="rId18"/>
    <p:sldId id="308" r:id="rId19"/>
    <p:sldId id="304" r:id="rId20"/>
    <p:sldId id="30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gul Mukhitova" userId="14ec7a73fb77278d" providerId="LiveId" clId="{6622409C-7BC8-45D6-AB12-7399211875FE}"/>
    <pc:docChg chg="undo custSel addSld delSld modSld sldOrd">
      <pc:chgData name="Aigul Mukhitova" userId="14ec7a73fb77278d" providerId="LiveId" clId="{6622409C-7BC8-45D6-AB12-7399211875FE}" dt="2023-11-19T23:46:44.590" v="466" actId="6549"/>
      <pc:docMkLst>
        <pc:docMk/>
      </pc:docMkLst>
      <pc:sldChg chg="modSp mod">
        <pc:chgData name="Aigul Mukhitova" userId="14ec7a73fb77278d" providerId="LiveId" clId="{6622409C-7BC8-45D6-AB12-7399211875FE}" dt="2023-11-19T15:13:59.540" v="12" actId="113"/>
        <pc:sldMkLst>
          <pc:docMk/>
          <pc:sldMk cId="1280652009" sldId="256"/>
        </pc:sldMkLst>
        <pc:spChg chg="mod">
          <ac:chgData name="Aigul Mukhitova" userId="14ec7a73fb77278d" providerId="LiveId" clId="{6622409C-7BC8-45D6-AB12-7399211875FE}" dt="2023-11-19T15:13:31.607" v="10" actId="948"/>
          <ac:spMkLst>
            <pc:docMk/>
            <pc:sldMk cId="1280652009" sldId="256"/>
            <ac:spMk id="2" creationId="{00000000-0000-0000-0000-000000000000}"/>
          </ac:spMkLst>
        </pc:spChg>
        <pc:spChg chg="mod">
          <ac:chgData name="Aigul Mukhitova" userId="14ec7a73fb77278d" providerId="LiveId" clId="{6622409C-7BC8-45D6-AB12-7399211875FE}" dt="2023-11-19T15:13:59.540" v="12" actId="113"/>
          <ac:spMkLst>
            <pc:docMk/>
            <pc:sldMk cId="1280652009" sldId="256"/>
            <ac:spMk id="3" creationId="{00000000-0000-0000-0000-000000000000}"/>
          </ac:spMkLst>
        </pc:spChg>
      </pc:sldChg>
      <pc:sldChg chg="addSp delSp modSp mod ord">
        <pc:chgData name="Aigul Mukhitova" userId="14ec7a73fb77278d" providerId="LiveId" clId="{6622409C-7BC8-45D6-AB12-7399211875FE}" dt="2023-11-19T16:17:26.372" v="175"/>
        <pc:sldMkLst>
          <pc:docMk/>
          <pc:sldMk cId="2689587220" sldId="299"/>
        </pc:sldMkLst>
        <pc:spChg chg="add mod">
          <ac:chgData name="Aigul Mukhitova" userId="14ec7a73fb77278d" providerId="LiveId" clId="{6622409C-7BC8-45D6-AB12-7399211875FE}" dt="2023-11-19T15:35:54.133" v="34" actId="20577"/>
          <ac:spMkLst>
            <pc:docMk/>
            <pc:sldMk cId="2689587220" sldId="299"/>
            <ac:spMk id="4" creationId="{65CA2EAC-ED56-846B-08B6-401833B234A5}"/>
          </ac:spMkLst>
        </pc:spChg>
        <pc:picChg chg="del">
          <ac:chgData name="Aigul Mukhitova" userId="14ec7a73fb77278d" providerId="LiveId" clId="{6622409C-7BC8-45D6-AB12-7399211875FE}" dt="2023-11-19T15:14:15.411" v="14" actId="478"/>
          <ac:picMkLst>
            <pc:docMk/>
            <pc:sldMk cId="2689587220" sldId="299"/>
            <ac:picMk id="3" creationId="{35173A22-9F0E-84CC-E305-DF614FEF3BDE}"/>
          </ac:picMkLst>
        </pc:picChg>
      </pc:sldChg>
      <pc:sldChg chg="add">
        <pc:chgData name="Aigul Mukhitova" userId="14ec7a73fb77278d" providerId="LiveId" clId="{6622409C-7BC8-45D6-AB12-7399211875FE}" dt="2023-11-19T15:14:10.052" v="13" actId="2890"/>
        <pc:sldMkLst>
          <pc:docMk/>
          <pc:sldMk cId="552236481" sldId="300"/>
        </pc:sldMkLst>
      </pc:sldChg>
      <pc:sldChg chg="addSp modSp add mod ord">
        <pc:chgData name="Aigul Mukhitova" userId="14ec7a73fb77278d" providerId="LiveId" clId="{6622409C-7BC8-45D6-AB12-7399211875FE}" dt="2023-11-19T16:17:54.076" v="181"/>
        <pc:sldMkLst>
          <pc:docMk/>
          <pc:sldMk cId="1754621628" sldId="301"/>
        </pc:sldMkLst>
        <pc:spChg chg="add mod">
          <ac:chgData name="Aigul Mukhitova" userId="14ec7a73fb77278d" providerId="LiveId" clId="{6622409C-7BC8-45D6-AB12-7399211875FE}" dt="2023-11-19T15:37:28.623" v="45" actId="6549"/>
          <ac:spMkLst>
            <pc:docMk/>
            <pc:sldMk cId="1754621628" sldId="301"/>
            <ac:spMk id="3" creationId="{A4B2C0C8-7291-5389-3005-41405AAFD289}"/>
          </ac:spMkLst>
        </pc:spChg>
      </pc:sldChg>
      <pc:sldChg chg="addSp add ord">
        <pc:chgData name="Aigul Mukhitova" userId="14ec7a73fb77278d" providerId="LiveId" clId="{6622409C-7BC8-45D6-AB12-7399211875FE}" dt="2023-11-19T23:44:41.666" v="421"/>
        <pc:sldMkLst>
          <pc:docMk/>
          <pc:sldMk cId="1913453083" sldId="302"/>
        </pc:sldMkLst>
        <pc:picChg chg="add">
          <ac:chgData name="Aigul Mukhitova" userId="14ec7a73fb77278d" providerId="LiveId" clId="{6622409C-7BC8-45D6-AB12-7399211875FE}" dt="2023-11-19T15:48:17.652" v="46"/>
          <ac:picMkLst>
            <pc:docMk/>
            <pc:sldMk cId="1913453083" sldId="302"/>
            <ac:picMk id="2" creationId="{A120DA3B-C9B5-1B67-1A20-163E1B7D2105}"/>
          </ac:picMkLst>
        </pc:picChg>
      </pc:sldChg>
      <pc:sldChg chg="addSp modSp add mod ord">
        <pc:chgData name="Aigul Mukhitova" userId="14ec7a73fb77278d" providerId="LiveId" clId="{6622409C-7BC8-45D6-AB12-7399211875FE}" dt="2023-11-19T16:16:35.888" v="173"/>
        <pc:sldMkLst>
          <pc:docMk/>
          <pc:sldMk cId="2213530670" sldId="303"/>
        </pc:sldMkLst>
        <pc:spChg chg="add mod">
          <ac:chgData name="Aigul Mukhitova" userId="14ec7a73fb77278d" providerId="LiveId" clId="{6622409C-7BC8-45D6-AB12-7399211875FE}" dt="2023-11-19T15:55:05.932" v="59" actId="12"/>
          <ac:spMkLst>
            <pc:docMk/>
            <pc:sldMk cId="2213530670" sldId="303"/>
            <ac:spMk id="3" creationId="{8DE568E1-DCAF-DEA4-6696-3B5C0562D786}"/>
          </ac:spMkLst>
        </pc:spChg>
      </pc:sldChg>
      <pc:sldChg chg="addSp modSp add mod">
        <pc:chgData name="Aigul Mukhitova" userId="14ec7a73fb77278d" providerId="LiveId" clId="{6622409C-7BC8-45D6-AB12-7399211875FE}" dt="2023-11-19T17:43:14.817" v="402" actId="20577"/>
        <pc:sldMkLst>
          <pc:docMk/>
          <pc:sldMk cId="3377908055" sldId="304"/>
        </pc:sldMkLst>
        <pc:spChg chg="add mod">
          <ac:chgData name="Aigul Mukhitova" userId="14ec7a73fb77278d" providerId="LiveId" clId="{6622409C-7BC8-45D6-AB12-7399211875FE}" dt="2023-11-19T17:43:14.817" v="402" actId="20577"/>
          <ac:spMkLst>
            <pc:docMk/>
            <pc:sldMk cId="3377908055" sldId="304"/>
            <ac:spMk id="3" creationId="{A5B8A01C-557A-99C5-89F2-C009663DEE7D}"/>
          </ac:spMkLst>
        </pc:spChg>
      </pc:sldChg>
      <pc:sldChg chg="addSp modSp add mod ord">
        <pc:chgData name="Aigul Mukhitova" userId="14ec7a73fb77278d" providerId="LiveId" clId="{6622409C-7BC8-45D6-AB12-7399211875FE}" dt="2023-11-19T16:17:38.829" v="177"/>
        <pc:sldMkLst>
          <pc:docMk/>
          <pc:sldMk cId="3405448497" sldId="305"/>
        </pc:sldMkLst>
        <pc:spChg chg="add mod">
          <ac:chgData name="Aigul Mukhitova" userId="14ec7a73fb77278d" providerId="LiveId" clId="{6622409C-7BC8-45D6-AB12-7399211875FE}" dt="2023-11-19T16:14:44.408" v="171" actId="20577"/>
          <ac:spMkLst>
            <pc:docMk/>
            <pc:sldMk cId="3405448497" sldId="305"/>
            <ac:spMk id="3" creationId="{2560E524-BB17-C191-43C8-CEF7CDF95AB1}"/>
          </ac:spMkLst>
        </pc:spChg>
      </pc:sldChg>
      <pc:sldChg chg="addSp modSp add mod">
        <pc:chgData name="Aigul Mukhitova" userId="14ec7a73fb77278d" providerId="LiveId" clId="{6622409C-7BC8-45D6-AB12-7399211875FE}" dt="2023-11-19T16:32:47.599" v="283" actId="20577"/>
        <pc:sldMkLst>
          <pc:docMk/>
          <pc:sldMk cId="661972619" sldId="306"/>
        </pc:sldMkLst>
        <pc:spChg chg="add mod">
          <ac:chgData name="Aigul Mukhitova" userId="14ec7a73fb77278d" providerId="LiveId" clId="{6622409C-7BC8-45D6-AB12-7399211875FE}" dt="2023-11-19T16:32:47.599" v="283" actId="20577"/>
          <ac:spMkLst>
            <pc:docMk/>
            <pc:sldMk cId="661972619" sldId="306"/>
            <ac:spMk id="3" creationId="{16AA6DE2-91A5-C518-DDF0-00E0971BD65C}"/>
          </ac:spMkLst>
        </pc:spChg>
      </pc:sldChg>
      <pc:sldChg chg="addSp modSp add mod">
        <pc:chgData name="Aigul Mukhitova" userId="14ec7a73fb77278d" providerId="LiveId" clId="{6622409C-7BC8-45D6-AB12-7399211875FE}" dt="2023-11-19T23:46:44.590" v="466" actId="6549"/>
        <pc:sldMkLst>
          <pc:docMk/>
          <pc:sldMk cId="2212517702" sldId="307"/>
        </pc:sldMkLst>
        <pc:spChg chg="add mod">
          <ac:chgData name="Aigul Mukhitova" userId="14ec7a73fb77278d" providerId="LiveId" clId="{6622409C-7BC8-45D6-AB12-7399211875FE}" dt="2023-11-19T23:46:44.590" v="466" actId="6549"/>
          <ac:spMkLst>
            <pc:docMk/>
            <pc:sldMk cId="2212517702" sldId="307"/>
            <ac:spMk id="3" creationId="{A66C1AEC-60BD-5C39-99E9-1C0E9DED4A86}"/>
          </ac:spMkLst>
        </pc:spChg>
      </pc:sldChg>
      <pc:sldChg chg="addSp modSp add mod">
        <pc:chgData name="Aigul Mukhitova" userId="14ec7a73fb77278d" providerId="LiveId" clId="{6622409C-7BC8-45D6-AB12-7399211875FE}" dt="2023-11-19T17:30:17.288" v="399"/>
        <pc:sldMkLst>
          <pc:docMk/>
          <pc:sldMk cId="3454950474" sldId="308"/>
        </pc:sldMkLst>
        <pc:spChg chg="add mod">
          <ac:chgData name="Aigul Mukhitova" userId="14ec7a73fb77278d" providerId="LiveId" clId="{6622409C-7BC8-45D6-AB12-7399211875FE}" dt="2023-11-19T17:30:17.288" v="399"/>
          <ac:spMkLst>
            <pc:docMk/>
            <pc:sldMk cId="3454950474" sldId="308"/>
            <ac:spMk id="3" creationId="{EF19A218-0C81-4350-5C9D-33DEAD4F856E}"/>
          </ac:spMkLst>
        </pc:spChg>
      </pc:sldChg>
      <pc:sldChg chg="addSp modSp add mod">
        <pc:chgData name="Aigul Mukhitova" userId="14ec7a73fb77278d" providerId="LiveId" clId="{6622409C-7BC8-45D6-AB12-7399211875FE}" dt="2023-11-19T16:41:54.084" v="321" actId="6549"/>
        <pc:sldMkLst>
          <pc:docMk/>
          <pc:sldMk cId="511834197" sldId="309"/>
        </pc:sldMkLst>
        <pc:spChg chg="add mod">
          <ac:chgData name="Aigul Mukhitova" userId="14ec7a73fb77278d" providerId="LiveId" clId="{6622409C-7BC8-45D6-AB12-7399211875FE}" dt="2023-11-19T16:41:54.084" v="321" actId="6549"/>
          <ac:spMkLst>
            <pc:docMk/>
            <pc:sldMk cId="511834197" sldId="309"/>
            <ac:spMk id="3" creationId="{E69741B5-EF67-FEC2-880A-C9BD4B5DF325}"/>
          </ac:spMkLst>
        </pc:spChg>
      </pc:sldChg>
      <pc:sldChg chg="addSp modSp add mod">
        <pc:chgData name="Aigul Mukhitova" userId="14ec7a73fb77278d" providerId="LiveId" clId="{6622409C-7BC8-45D6-AB12-7399211875FE}" dt="2023-11-19T16:36:15.881" v="309" actId="6549"/>
        <pc:sldMkLst>
          <pc:docMk/>
          <pc:sldMk cId="3203188614" sldId="310"/>
        </pc:sldMkLst>
        <pc:spChg chg="add mod">
          <ac:chgData name="Aigul Mukhitova" userId="14ec7a73fb77278d" providerId="LiveId" clId="{6622409C-7BC8-45D6-AB12-7399211875FE}" dt="2023-11-19T16:36:15.881" v="309" actId="6549"/>
          <ac:spMkLst>
            <pc:docMk/>
            <pc:sldMk cId="3203188614" sldId="310"/>
            <ac:spMk id="3" creationId="{533B6824-0A51-EEFD-EC7A-E0FB1F2FB5DA}"/>
          </ac:spMkLst>
        </pc:spChg>
      </pc:sldChg>
      <pc:sldChg chg="addSp modSp add mod">
        <pc:chgData name="Aigul Mukhitova" userId="14ec7a73fb77278d" providerId="LiveId" clId="{6622409C-7BC8-45D6-AB12-7399211875FE}" dt="2023-11-19T16:47:05.869" v="353" actId="6549"/>
        <pc:sldMkLst>
          <pc:docMk/>
          <pc:sldMk cId="2116832311" sldId="311"/>
        </pc:sldMkLst>
        <pc:spChg chg="add mod">
          <ac:chgData name="Aigul Mukhitova" userId="14ec7a73fb77278d" providerId="LiveId" clId="{6622409C-7BC8-45D6-AB12-7399211875FE}" dt="2023-11-19T16:47:05.869" v="353" actId="6549"/>
          <ac:spMkLst>
            <pc:docMk/>
            <pc:sldMk cId="2116832311" sldId="311"/>
            <ac:spMk id="3" creationId="{7CD87DBC-D335-2EE5-6791-FFECE6F29BBB}"/>
          </ac:spMkLst>
        </pc:spChg>
      </pc:sldChg>
      <pc:sldChg chg="addSp modSp add mod">
        <pc:chgData name="Aigul Mukhitova" userId="14ec7a73fb77278d" providerId="LiveId" clId="{6622409C-7BC8-45D6-AB12-7399211875FE}" dt="2023-11-19T17:19:26.632" v="378" actId="6549"/>
        <pc:sldMkLst>
          <pc:docMk/>
          <pc:sldMk cId="1444054642" sldId="312"/>
        </pc:sldMkLst>
        <pc:spChg chg="add mod">
          <ac:chgData name="Aigul Mukhitova" userId="14ec7a73fb77278d" providerId="LiveId" clId="{6622409C-7BC8-45D6-AB12-7399211875FE}" dt="2023-11-19T17:19:26.632" v="378" actId="6549"/>
          <ac:spMkLst>
            <pc:docMk/>
            <pc:sldMk cId="1444054642" sldId="312"/>
            <ac:spMk id="3" creationId="{C3A653D5-AB42-2CD1-FB80-B273ADBEAB0E}"/>
          </ac:spMkLst>
        </pc:spChg>
        <pc:picChg chg="add mod">
          <ac:chgData name="Aigul Mukhitova" userId="14ec7a73fb77278d" providerId="LiveId" clId="{6622409C-7BC8-45D6-AB12-7399211875FE}" dt="2023-11-19T17:19:16.632" v="375" actId="14100"/>
          <ac:picMkLst>
            <pc:docMk/>
            <pc:sldMk cId="1444054642" sldId="312"/>
            <ac:picMk id="4" creationId="{CAC283EB-DDB7-A490-08A3-D8BB92871F82}"/>
          </ac:picMkLst>
        </pc:picChg>
      </pc:sldChg>
      <pc:sldChg chg="addSp modSp add mod">
        <pc:chgData name="Aigul Mukhitova" userId="14ec7a73fb77278d" providerId="LiveId" clId="{6622409C-7BC8-45D6-AB12-7399211875FE}" dt="2023-11-19T17:29:07.151" v="385" actId="6549"/>
        <pc:sldMkLst>
          <pc:docMk/>
          <pc:sldMk cId="642191978" sldId="313"/>
        </pc:sldMkLst>
        <pc:spChg chg="add mod">
          <ac:chgData name="Aigul Mukhitova" userId="14ec7a73fb77278d" providerId="LiveId" clId="{6622409C-7BC8-45D6-AB12-7399211875FE}" dt="2023-11-19T17:29:07.151" v="385" actId="6549"/>
          <ac:spMkLst>
            <pc:docMk/>
            <pc:sldMk cId="642191978" sldId="313"/>
            <ac:spMk id="3" creationId="{3C30E059-5DC9-D6C1-0663-9F939E24AEB4}"/>
          </ac:spMkLst>
        </pc:spChg>
      </pc:sldChg>
      <pc:sldChg chg="addSp new">
        <pc:chgData name="Aigul Mukhitova" userId="14ec7a73fb77278d" providerId="LiveId" clId="{6622409C-7BC8-45D6-AB12-7399211875FE}" dt="2023-11-19T17:49:44.904" v="406"/>
        <pc:sldMkLst>
          <pc:docMk/>
          <pc:sldMk cId="1224359200" sldId="314"/>
        </pc:sldMkLst>
        <pc:picChg chg="add">
          <ac:chgData name="Aigul Mukhitova" userId="14ec7a73fb77278d" providerId="LiveId" clId="{6622409C-7BC8-45D6-AB12-7399211875FE}" dt="2023-11-19T17:49:44.904" v="406"/>
          <ac:picMkLst>
            <pc:docMk/>
            <pc:sldMk cId="1224359200" sldId="314"/>
            <ac:picMk id="2" creationId="{69B5CA60-26DC-EEAE-53FB-57BB4C2998A0}"/>
          </ac:picMkLst>
        </pc:picChg>
      </pc:sldChg>
      <pc:sldChg chg="add del">
        <pc:chgData name="Aigul Mukhitova" userId="14ec7a73fb77278d" providerId="LiveId" clId="{6622409C-7BC8-45D6-AB12-7399211875FE}" dt="2023-11-19T17:42:52.137" v="400" actId="2696"/>
        <pc:sldMkLst>
          <pc:docMk/>
          <pc:sldMk cId="2634830145" sldId="314"/>
        </pc:sldMkLst>
      </pc:sldChg>
      <pc:sldChg chg="addSp new">
        <pc:chgData name="Aigul Mukhitova" userId="14ec7a73fb77278d" providerId="LiveId" clId="{6622409C-7BC8-45D6-AB12-7399211875FE}" dt="2023-11-19T17:51:42.408" v="407"/>
        <pc:sldMkLst>
          <pc:docMk/>
          <pc:sldMk cId="1021405328" sldId="315"/>
        </pc:sldMkLst>
        <pc:picChg chg="add">
          <ac:chgData name="Aigul Mukhitova" userId="14ec7a73fb77278d" providerId="LiveId" clId="{6622409C-7BC8-45D6-AB12-7399211875FE}" dt="2023-11-19T17:51:42.408" v="407"/>
          <ac:picMkLst>
            <pc:docMk/>
            <pc:sldMk cId="1021405328" sldId="315"/>
            <ac:picMk id="2" creationId="{B38110C4-4DD0-569C-4403-21BBD3C324FE}"/>
          </ac:picMkLst>
        </pc:picChg>
      </pc:sldChg>
      <pc:sldChg chg="addSp modSp new mod">
        <pc:chgData name="Aigul Mukhitova" userId="14ec7a73fb77278d" providerId="LiveId" clId="{6622409C-7BC8-45D6-AB12-7399211875FE}" dt="2023-11-19T17:54:26.016" v="411" actId="14100"/>
        <pc:sldMkLst>
          <pc:docMk/>
          <pc:sldMk cId="1007536970" sldId="316"/>
        </pc:sldMkLst>
        <pc:picChg chg="add mod">
          <ac:chgData name="Aigul Mukhitova" userId="14ec7a73fb77278d" providerId="LiveId" clId="{6622409C-7BC8-45D6-AB12-7399211875FE}" dt="2023-11-19T17:54:26.016" v="411" actId="14100"/>
          <ac:picMkLst>
            <pc:docMk/>
            <pc:sldMk cId="1007536970" sldId="316"/>
            <ac:picMk id="2" creationId="{05BEB0A0-4DBD-BBEB-10C0-9FF35FB3DBC2}"/>
          </ac:picMkLst>
        </pc:picChg>
      </pc:sldChg>
      <pc:sldChg chg="addSp modSp new mod">
        <pc:chgData name="Aigul Mukhitova" userId="14ec7a73fb77278d" providerId="LiveId" clId="{6622409C-7BC8-45D6-AB12-7399211875FE}" dt="2023-11-19T17:54:57.321" v="416" actId="14100"/>
        <pc:sldMkLst>
          <pc:docMk/>
          <pc:sldMk cId="1372739616" sldId="317"/>
        </pc:sldMkLst>
        <pc:picChg chg="add mod">
          <ac:chgData name="Aigul Mukhitova" userId="14ec7a73fb77278d" providerId="LiveId" clId="{6622409C-7BC8-45D6-AB12-7399211875FE}" dt="2023-11-19T17:54:57.321" v="416" actId="14100"/>
          <ac:picMkLst>
            <pc:docMk/>
            <pc:sldMk cId="1372739616" sldId="317"/>
            <ac:picMk id="2" creationId="{C17FB5A4-1249-3A40-3E31-6AE307A7358D}"/>
          </ac:picMkLst>
        </pc:picChg>
      </pc:sldChg>
      <pc:sldChg chg="new del">
        <pc:chgData name="Aigul Mukhitova" userId="14ec7a73fb77278d" providerId="LiveId" clId="{6622409C-7BC8-45D6-AB12-7399211875FE}" dt="2023-11-19T23:45:40.335" v="422" actId="2696"/>
        <pc:sldMkLst>
          <pc:docMk/>
          <pc:sldMk cId="3827723886" sldId="31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47EF-CEEB-44A1-B436-7F8DA3469E6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27B4-8DDA-4C21-95ED-F31D5B538A4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574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47EF-CEEB-44A1-B436-7F8DA3469E6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27B4-8DDA-4C21-95ED-F31D5B538A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47EF-CEEB-44A1-B436-7F8DA3469E6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27B4-8DDA-4C21-95ED-F31D5B538A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35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47EF-CEEB-44A1-B436-7F8DA3469E6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27B4-8DDA-4C21-95ED-F31D5B538A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7162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47EF-CEEB-44A1-B436-7F8DA3469E6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27B4-8DDA-4C21-95ED-F31D5B538A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38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47EF-CEEB-44A1-B436-7F8DA3469E6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27B4-8DDA-4C21-95ED-F31D5B538A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3880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47EF-CEEB-44A1-B436-7F8DA3469E6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27B4-8DDA-4C21-95ED-F31D5B538A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538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47EF-CEEB-44A1-B436-7F8DA3469E6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27B4-8DDA-4C21-95ED-F31D5B538A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684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47EF-CEEB-44A1-B436-7F8DA3469E6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27B4-8DDA-4C21-95ED-F31D5B538A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94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47EF-CEEB-44A1-B436-7F8DA3469E6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27B4-8DDA-4C21-95ED-F31D5B538A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5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47EF-CEEB-44A1-B436-7F8DA3469E6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27B4-8DDA-4C21-95ED-F31D5B538A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22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47EF-CEEB-44A1-B436-7F8DA3469E6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27B4-8DDA-4C21-95ED-F31D5B538A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26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47EF-CEEB-44A1-B436-7F8DA3469E6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27B4-8DDA-4C21-95ED-F31D5B538A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28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47EF-CEEB-44A1-B436-7F8DA3469E6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27B4-8DDA-4C21-95ED-F31D5B538A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11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47EF-CEEB-44A1-B436-7F8DA3469E6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27B4-8DDA-4C21-95ED-F31D5B538A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09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47EF-CEEB-44A1-B436-7F8DA3469E6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27B4-8DDA-4C21-95ED-F31D5B538A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5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47EF-CEEB-44A1-B436-7F8DA3469E6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27B4-8DDA-4C21-95ED-F31D5B538A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4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C6847EF-CEEB-44A1-B436-7F8DA3469E6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73E27B4-8DDA-4C21-95ED-F31D5B538A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73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uchet.kz/rus/history/P1600000298/31.12.2019" TargetMode="External"/><Relationship Id="rId2" Type="http://schemas.openxmlformats.org/officeDocument/2006/relationships/hyperlink" Target="https://primeminister.kz/assets/media/post-298ru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5481" y="2298357"/>
            <a:ext cx="10074711" cy="2421924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kk-KZ" sz="3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Аттестация объектов информатизации по требованиям безопасности информации</a:t>
            </a:r>
            <a:br>
              <a:rPr lang="ru-RU" sz="6000" dirty="0"/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99590" y="1495168"/>
            <a:ext cx="4706442" cy="94934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52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7FB5A4-1249-3A40-3E31-6AE307A73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689" y="857250"/>
            <a:ext cx="90768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39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6C1AEC-60BD-5C39-99E9-1C0E9DED4A86}"/>
              </a:ext>
            </a:extLst>
          </p:cNvPr>
          <p:cNvSpPr txBox="1"/>
          <p:nvPr/>
        </p:nvSpPr>
        <p:spPr>
          <a:xfrm>
            <a:off x="427839" y="204853"/>
            <a:ext cx="11434194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объекта информатизации на соответствие требованиям по безопасности информации требует совместной работы заказчика и исполнителя. 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для аттестации информационной системы заказчик разрабатывает и перед аттестацией объекта представляет исполнителю следующие документы: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приказ об организации автоматизированного рабочего места (АРМ);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приказ об организации работ по защите информации;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акт ввода в эксплуатацию АРМ;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акт классификации автоматизированной системы;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акт категорирования автоматизированной системы;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перечень режимных помещений;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схему расположения объекта информатизации с привязкой к границе контролируемой зоны и средствам технической разведки;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описание технологического процесса обработки информации в ИС;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перечень лиц, имеющих право доступа к объекту информатизации;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 перечень программного обеспечения ИС;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11) инструкцию по организации антивирусной защиты в ИС;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12) матрицу доступа;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13) инструкцию по организации парольной защиты в ИС;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14) технический паспорт на объект информатизации;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15) данные по уровню подготовки кадров в области защиты информации;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16) инструкцию администратора безопасности ИС;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17) инструкцию по эксплуатации средств защиты ИС;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18) перечень защищаемых ресурсов в ИС;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19) инструкцию пользователя по обеспечению защиты конфиденциальной информации, обрабатываемой на объекте информатизации. </a:t>
            </a:r>
            <a:endParaRPr lang="ru-K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517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AA6DE2-91A5-C518-DDF0-00E0971BD65C}"/>
              </a:ext>
            </a:extLst>
          </p:cNvPr>
          <p:cNvSpPr txBox="1"/>
          <p:nvPr/>
        </p:nvSpPr>
        <p:spPr>
          <a:xfrm>
            <a:off x="436228" y="310393"/>
            <a:ext cx="1145936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(лицензиат) в результате проведенных работ разрабатывает следующие документы:</a:t>
            </a:r>
          </a:p>
          <a:p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согласованную с заказчиком программу аттестационных испытаний объекта информатизации на соответствие требованиям по безопасности информации;</a:t>
            </a:r>
          </a:p>
          <a:p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протокол оценки защищенности объекта от утечки конфиденциальной информации по каналу ПЭМИН (побочные электромагнитные излучения и наводки) и контроля защищенности информации, обрабатываемой ОТСС (основные технические средства и системы), от ее утечки за счет наводок информативного сигнала на линии и коммуникации;</a:t>
            </a:r>
          </a:p>
          <a:p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протокол контроля эффективности принятых мер защиты информации ОТСС от утечки конфиденциальной информации по каналу ПЭМИН;</a:t>
            </a:r>
          </a:p>
          <a:p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протокол проведения аттестационных испытаний объекта информатизации на соответствие требованиям по защите информации от несанкционированного доступа;</a:t>
            </a:r>
          </a:p>
          <a:p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предписание на эксплуатацию объекта информатизации;</a:t>
            </a:r>
          </a:p>
          <a:p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заключение по результатам аттестационных испытаний на соответствие требованиям по безопасности информации объекта вычислительной техники;</a:t>
            </a:r>
          </a:p>
          <a:p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акты установки и настройки технических средств защиты информации;</a:t>
            </a:r>
          </a:p>
          <a:p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аттестат соответствия ИС требованиям по безопасности информации.</a:t>
            </a:r>
            <a:endParaRPr lang="ru-KZ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972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3B6824-0A51-EEFD-EC7A-E0FB1F2FB5DA}"/>
              </a:ext>
            </a:extLst>
          </p:cNvPr>
          <p:cNvSpPr txBox="1"/>
          <p:nvPr/>
        </p:nvSpPr>
        <p:spPr>
          <a:xfrm>
            <a:off x="587228" y="763398"/>
            <a:ext cx="1114896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проверки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собой проверки технических средств и систем (ТСС) объекта защиты с целью выявления закладных устройств и технических доработок по изменению свойств ТСС. При проведении специальных проверок применяются специализированные технические средства.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обследования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(поисковые мероприятия) на объекте в наиболее распространенном случае состоят из: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радиообнаружения;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осмотра помещения;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обследования электрических и электронных приборов;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проверки проводных коммуникаций.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исследования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объединяют в себе в общем случае следующие исследования: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специальные исследования акустических, виброакустических и акустоэлектрических каналов утечки информации;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специальные исследования побочных электромагнитных излучений и наводок устройств обработки информации;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специальные исследования линий электропитания устройств обработки информации.</a:t>
            </a:r>
            <a:endParaRPr lang="ru-K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188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9741B5-EF67-FEC2-880A-C9BD4B5DF325}"/>
              </a:ext>
            </a:extLst>
          </p:cNvPr>
          <p:cNvSpPr txBox="1"/>
          <p:nvPr/>
        </p:nvSpPr>
        <p:spPr>
          <a:xfrm>
            <a:off x="687897" y="662730"/>
            <a:ext cx="110566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проверка состоит из нескольких последовательно выполняемых действий: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прием-передача проверяемого технического средства представителям исследовательских лабораторий сертификационных центров;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составление программы проведения специальной проверки технического средства;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проведение проверки;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анализ результатов проверки, составление отчетных протоколов. </a:t>
            </a:r>
            <a:endParaRPr lang="ru-K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834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D87DBC-D335-2EE5-6791-FFECE6F29BBB}"/>
              </a:ext>
            </a:extLst>
          </p:cNvPr>
          <p:cNvSpPr txBox="1"/>
          <p:nvPr/>
        </p:nvSpPr>
        <p:spPr>
          <a:xfrm>
            <a:off x="545284" y="192191"/>
            <a:ext cx="111909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специальными исследованиями согласно ГОСТ понимают выявление с использованием контрольно-измерительной аппаратуры возможных технических каналов утечки защищаемой информации от основных и вспомогательных технических средств и систем и оценку соответствия защиты информации требованиям нормативных документов по защите информации.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исследования акустических и виброакустических каналов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исследования акустоэлектрических преобразований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Специальные исследования технических средств и систем на возможность утечки информации за счет побочных электромагнитных излучений и наводок</a:t>
            </a:r>
            <a:endParaRPr lang="ru-K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832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A653D5-AB42-2CD1-FB80-B273ADBEAB0E}"/>
              </a:ext>
            </a:extLst>
          </p:cNvPr>
          <p:cNvSpPr txBox="1"/>
          <p:nvPr/>
        </p:nvSpPr>
        <p:spPr>
          <a:xfrm>
            <a:off x="755009" y="565256"/>
            <a:ext cx="503339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 соответствия выдается на период, в течение которого обеспечивается неизменность условий функционирования объекта информатизации и технологии обработки защищаемой информации, могущих повлиять на характеристики, определяющие безопасность информации (состав и структура технических средств, условия размещения, используемое программное обеспечение, режимы обработки информации, средства и меры защиты), но не более чем на 3 года.</a:t>
            </a:r>
            <a:endParaRPr lang="ru-K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C283EB-DDB7-A490-08A3-D8BB92871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251" y="520630"/>
            <a:ext cx="4613945" cy="589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54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30E059-5DC9-D6C1-0663-9F939E24AEB4}"/>
              </a:ext>
            </a:extLst>
          </p:cNvPr>
          <p:cNvSpPr txBox="1"/>
          <p:nvPr/>
        </p:nvSpPr>
        <p:spPr>
          <a:xfrm>
            <a:off x="1308682" y="846694"/>
            <a:ext cx="1019262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своевременного выявления и предотвращения утечки информации по техническим каналам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предприятии проводится периодический (не реже одного раза в год) контроль состояния защиты информации. Контроль осуществляется службой безопасности предприятия и заключается в оценке: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требований нормативно-методических документов по защите информации;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работоспособности применяемых средств защиты информации в соответствии с их эксплуатационной документацией;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и выполнения персоналом своих функциональных обязанностей в части защиты информации.</a:t>
            </a:r>
          </a:p>
          <a:p>
            <a:endParaRPr lang="ru-K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91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19A218-0C81-4350-5C9D-33DEAD4F856E}"/>
              </a:ext>
            </a:extLst>
          </p:cNvPr>
          <p:cNvSpPr txBox="1"/>
          <p:nvPr/>
        </p:nvSpPr>
        <p:spPr>
          <a:xfrm>
            <a:off x="805343" y="645196"/>
            <a:ext cx="107882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несоответствии аттестуемого объекта требованиям по безопасности информации и невозможности оперативно устранить отмеченные аттестационной комиссией недостатки орган по аттестации принимает решение об отказе в выдаче «Аттестата соответствия». При этом может быть предложен срок повторной аттестации при условии устранения недостатков.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контроля и надзора за эксплуатацией аттестованных объектов в случае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их владельцами условий функционирования объектов информатизации, технологии обработки защищаемой информации и требований по безопасности информации орган, проводивший контроль и надзор, может приостановить или аннулировать действие «Аттестата соответствия»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950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B8A01C-557A-99C5-89F2-C009663DEE7D}"/>
              </a:ext>
            </a:extLst>
          </p:cNvPr>
          <p:cNvSpPr txBox="1"/>
          <p:nvPr/>
        </p:nvSpPr>
        <p:spPr>
          <a:xfrm>
            <a:off x="738231" y="369007"/>
            <a:ext cx="99577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https://primeminister.kz/assets/media/post-298ru.pdf</a:t>
            </a:r>
            <a:endParaRPr lang="ru-RU" dirty="0"/>
          </a:p>
          <a:p>
            <a:endParaRPr lang="ru-RU" dirty="0">
              <a:hlinkClick r:id="rId3"/>
            </a:endParaRPr>
          </a:p>
          <a:p>
            <a:r>
              <a:rPr lang="en-US" dirty="0">
                <a:hlinkClick r:id="rId3"/>
              </a:rPr>
              <a:t>https://zakon.uchet.kz/rus/history/P1600000298/31.12.2019</a:t>
            </a:r>
            <a:endParaRPr lang="ru-RU" dirty="0"/>
          </a:p>
          <a:p>
            <a:endParaRPr lang="ru-RU" dirty="0"/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377908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20DA3B-C9B5-1B67-1A20-163E1B7D2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039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53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173A22-9F0E-84CC-E305-DF614FEF3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425" y="2257425"/>
            <a:ext cx="2343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3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60E524-BB17-C191-43C8-CEF7CDF95AB1}"/>
              </a:ext>
            </a:extLst>
          </p:cNvPr>
          <p:cNvSpPr txBox="1"/>
          <p:nvPr/>
        </p:nvSpPr>
        <p:spPr>
          <a:xfrm>
            <a:off x="637563" y="238248"/>
            <a:ext cx="1110702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объектов информатизации - комплекс организационно - технических мероприятий, в результате которых посредством специального документа - « Аттестата соответствия» подтверждается, что объект соответствует требованиям стандартов иных нормативно - технических документов по безопасности информации, утвержденных специальным органом по сертификации и аттестации.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Обязательной аттестации подлежат объекты информатизации, предназначенные для обработки информации, составляющей государственную тайну, управления экологически опасными объектами, ведения секретных переговоров. Государственную тайну составляют защищаемые государством сведения в области его военной, внешнеполитической, экономической, разведывательной, контрразведывательной и оперативно-розыскной деятельности, распространение которых может нанести ущерб безопасности Республики Казахстан. 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некоторых случаях обработки конфиденциальной информации аттестация носит добровольный характер (добровольная аттестация) и может осуществляться по инициативе заказчика или владельца объекта информатизации.</a:t>
            </a:r>
          </a:p>
          <a:p>
            <a:endParaRPr lang="ru-K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4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E568E1-DCAF-DEA4-6696-3B5C0562D786}"/>
              </a:ext>
            </a:extLst>
          </p:cNvPr>
          <p:cNvSpPr txBox="1"/>
          <p:nvPr/>
        </p:nvSpPr>
        <p:spPr>
          <a:xfrm>
            <a:off x="562061" y="292695"/>
            <a:ext cx="110315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аттестации объекта информатизации подтверждается его соответствие требованиям по защите информации: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несанкционированного доступа, в том числе от компьютерных вирусов;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утечки за счет побочных электромагнитных излучений и наводок при специальных воздействиях на объект (высокочастотное облучение, электромагнитное и радиационное воздействие);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утечки или воздействия на нее за счет специальных устройств, встроенных в объект информатизации.</a:t>
            </a:r>
            <a:endParaRPr lang="ru-K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53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CA2EAC-ED56-846B-08B6-401833B234A5}"/>
              </a:ext>
            </a:extLst>
          </p:cNvPr>
          <p:cNvSpPr txBox="1"/>
          <p:nvPr/>
        </p:nvSpPr>
        <p:spPr>
          <a:xfrm>
            <a:off x="369116" y="347141"/>
            <a:ext cx="1156002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аттестации состоит из следующих этапов: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подача и рассмотрение заявки на аттестацию;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предварительное ознакомление с аттестуемым объектом;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испытания несертифицированных средств и систем защиты информации, используемых на аттестуемом объекте;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разработка программы и методики испытаний;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проведение аттестационных испытаний ОИ;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оформление, регистрация и выдача «Аттестата соответствия»;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рассмотрение апелляций;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осуществление госконтроля и надзора, инспекционного контроля за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проведением аттестации и эксплуатацией аттестованных объектов информатизации.</a:t>
            </a:r>
            <a:endParaRPr lang="ru-K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587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B2C0C8-7291-5389-3005-41405AAFD289}"/>
              </a:ext>
            </a:extLst>
          </p:cNvPr>
          <p:cNvSpPr txBox="1"/>
          <p:nvPr/>
        </p:nvSpPr>
        <p:spPr>
          <a:xfrm>
            <a:off x="268448" y="352338"/>
            <a:ext cx="1156002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аттестационных испытаний включают в себя: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Анализ организационной структуры объекта информатизации, информационных потоков, состава и структуры комплекса технических средств и программного обеспечения, системы защиты информации, разработанной документации и ее соответствия требованиям нормативной документации по защите информации.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Определение правильности категорирования объектов ЭВТ и классификации АС, выбора и применения сертифицированных средств и систем защиты информации.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Проверку уровня подготовки кадров и распределение ответственности персонала за обеспечение выполнения требований по безопасности информации.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Проведение комплексных аттестационных испытаний ОИ в реальных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эксплуатации путем проверки фактического выполнения установленных требований на различных этапах технологического процесса обработки защищаемой информации.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Оформление протоколов испытаний и заключения по результатам испытаний с конкретными рекомендациями по устранению допущенных нарушений, приведению системы защиты в соответствие с установленными требованиями, рекомендациями по контролю за функционированием ОИ. </a:t>
            </a:r>
            <a:endParaRPr lang="ru-K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2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B5CA60-26DC-EEAE-53FB-57BB4C299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59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8110C4-4DD0-569C-4403-21BBD3C32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05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BEB0A0-4DBD-BBEB-10C0-9FF35FB3D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134" y="857250"/>
            <a:ext cx="90181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3697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1985</TotalTime>
  <Words>1263</Words>
  <Application>Microsoft Office PowerPoint</Application>
  <PresentationFormat>Широкоэкранный</PresentationFormat>
  <Paragraphs>97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Century Gothic</vt:lpstr>
      <vt:lpstr>Courier New</vt:lpstr>
      <vt:lpstr>Times New Roman</vt:lpstr>
      <vt:lpstr>Wingdings 3</vt:lpstr>
      <vt:lpstr>Сектор</vt:lpstr>
      <vt:lpstr>Аттестация объектов информатизации по требованиям безопасности информации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информации при проведении совещаний и переговоров</dc:title>
  <dc:creator>Светлана Качалкова</dc:creator>
  <cp:lastModifiedBy>Aigul Mukhitova</cp:lastModifiedBy>
  <cp:revision>116</cp:revision>
  <dcterms:created xsi:type="dcterms:W3CDTF">2018-03-18T14:19:39Z</dcterms:created>
  <dcterms:modified xsi:type="dcterms:W3CDTF">2023-11-19T23:56:58Z</dcterms:modified>
</cp:coreProperties>
</file>